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6" r:id="rId2"/>
    <p:sldId id="293" r:id="rId3"/>
    <p:sldId id="307" r:id="rId4"/>
    <p:sldId id="335" r:id="rId5"/>
    <p:sldId id="315" r:id="rId6"/>
    <p:sldId id="338" r:id="rId7"/>
    <p:sldId id="336" r:id="rId8"/>
    <p:sldId id="328" r:id="rId9"/>
    <p:sldId id="329" r:id="rId10"/>
    <p:sldId id="330" r:id="rId11"/>
    <p:sldId id="331" r:id="rId12"/>
    <p:sldId id="332" r:id="rId13"/>
    <p:sldId id="342" r:id="rId14"/>
    <p:sldId id="333" r:id="rId15"/>
    <p:sldId id="339" r:id="rId16"/>
    <p:sldId id="340" r:id="rId17"/>
    <p:sldId id="317" r:id="rId18"/>
    <p:sldId id="303" r:id="rId19"/>
    <p:sldId id="341" r:id="rId2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한수원 한돋움 Bold" panose="020B0600000101010101" pitchFamily="50" charset="-127"/>
      <p:bold r:id="rId25"/>
    </p:embeddedFont>
    <p:embeddedFont>
      <p:font typeface="한수원 한돋움" panose="020B0600000101010101" pitchFamily="50" charset="-127"/>
      <p:bold r:id="rId26"/>
    </p:embeddedFont>
    <p:embeddedFont>
      <p:font typeface="Tmon몬소리 Black" panose="02000A03000000000000" pitchFamily="2" charset="-127"/>
      <p:bold r:id="rId27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A"/>
    <a:srgbClr val="43809F"/>
    <a:srgbClr val="A9DBF5"/>
    <a:srgbClr val="FFC729"/>
    <a:srgbClr val="C7DAFF"/>
    <a:srgbClr val="593187"/>
    <a:srgbClr val="A8C840"/>
    <a:srgbClr val="FCC025"/>
    <a:srgbClr val="E01E3E"/>
    <a:srgbClr val="FB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94" autoAdjust="0"/>
  </p:normalViewPr>
  <p:slideViewPr>
    <p:cSldViewPr>
      <p:cViewPr varScale="1">
        <p:scale>
          <a:sx n="144" d="100"/>
          <a:sy n="144" d="100"/>
        </p:scale>
        <p:origin x="8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0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/>
          <a:stretch/>
        </p:blipFill>
        <p:spPr>
          <a:xfrm rot="21113401">
            <a:off x="327659" y="2218178"/>
            <a:ext cx="721344" cy="2476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3568" y="591530"/>
            <a:ext cx="7776864" cy="39604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79"/>
          <a:stretch/>
        </p:blipFill>
        <p:spPr>
          <a:xfrm>
            <a:off x="693094" y="1070149"/>
            <a:ext cx="7755582" cy="2533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094" y="1635646"/>
            <a:ext cx="7755582" cy="2160240"/>
          </a:xfrm>
          <a:prstGeom prst="rect">
            <a:avLst/>
          </a:prstGeom>
          <a:gradFill flip="none" rotWithShape="1"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0395"/>
          <a:stretch/>
        </p:blipFill>
        <p:spPr>
          <a:xfrm>
            <a:off x="693094" y="3603891"/>
            <a:ext cx="7755582" cy="938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591530"/>
            <a:ext cx="7776864" cy="468052"/>
          </a:xfrm>
          <a:prstGeom prst="rect">
            <a:avLst/>
          </a:prstGeom>
          <a:solidFill>
            <a:srgbClr val="00BBFF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674" y="2950232"/>
            <a:ext cx="195642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예진희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황창식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박지민</a:t>
            </a:r>
            <a:endParaRPr lang="en-US" altLang="ko-KR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김가현</a:t>
            </a:r>
            <a:r>
              <a:rPr lang="en-US" altLang="ko-KR" sz="1200" dirty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양화영</a:t>
            </a:r>
            <a:r>
              <a:rPr lang="en-US" altLang="ko-KR" sz="1200" dirty="0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4A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서정빈</a:t>
            </a:r>
            <a:endParaRPr lang="ko-KR" altLang="en-US" sz="1200" dirty="0">
              <a:solidFill>
                <a:srgbClr val="00004A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27584" y="732427"/>
            <a:ext cx="186258" cy="186258"/>
          </a:xfrm>
          <a:prstGeom prst="ellipse">
            <a:avLst/>
          </a:prstGeom>
          <a:solidFill>
            <a:srgbClr val="FF6E03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18097" y="732427"/>
            <a:ext cx="186258" cy="186258"/>
          </a:xfrm>
          <a:prstGeom prst="ellipse">
            <a:avLst/>
          </a:prstGeom>
          <a:solidFill>
            <a:srgbClr val="00B877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403648" y="732427"/>
            <a:ext cx="186258" cy="186258"/>
          </a:xfrm>
          <a:prstGeom prst="ellipse">
            <a:avLst/>
          </a:prstGeom>
          <a:solidFill>
            <a:srgbClr val="FBEE00"/>
          </a:solidFill>
          <a:ln w="19050">
            <a:solidFill>
              <a:srgbClr val="000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2" y="1143164"/>
            <a:ext cx="1901023" cy="1932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32" r="8554" b="10641"/>
          <a:stretch/>
        </p:blipFill>
        <p:spPr>
          <a:xfrm>
            <a:off x="8375999" y="2930505"/>
            <a:ext cx="768002" cy="22129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5385" l="2174" r="100000">
                        <a14:foregroundMark x1="46739" y1="38077" x2="46739" y2="38077"/>
                        <a14:foregroundMark x1="48188" y1="71923" x2="48188" y2="71923"/>
                        <a14:foregroundMark x1="43478" y1="66923" x2="43478" y2="66923"/>
                        <a14:foregroundMark x1="13406" y1="43846" x2="13406" y2="43846"/>
                        <a14:foregroundMark x1="48913" y1="86538" x2="48913" y2="86538"/>
                        <a14:foregroundMark x1="40217" y1="40385" x2="40217" y2="40385"/>
                        <a14:foregroundMark x1="49638" y1="81923" x2="49638" y2="81923"/>
                        <a14:backgroundMark x1="7609" y1="40000" x2="7609" y2="40000"/>
                      </a14:backgroundRemoval>
                    </a14:imgEffect>
                    <a14:imgEffect>
                      <a14:colorTemperature colorTemp="525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45" r="36515" b="20523"/>
          <a:stretch/>
        </p:blipFill>
        <p:spPr>
          <a:xfrm>
            <a:off x="8014657" y="3363837"/>
            <a:ext cx="666609" cy="18188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2628931" y="1623467"/>
            <a:ext cx="3651962" cy="72327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ko-KR" altLang="en-US" sz="4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4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약국 재고관리 프로그램</a:t>
            </a:r>
            <a:endParaRPr lang="ko-KR" altLang="en-US" sz="4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4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3620148" y="2787774"/>
            <a:ext cx="1669529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8" b="26876"/>
          <a:stretch/>
        </p:blipFill>
        <p:spPr>
          <a:xfrm>
            <a:off x="0" y="2848661"/>
            <a:ext cx="1499533" cy="22948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6" y="2751177"/>
            <a:ext cx="2882047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3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04048" y="3291830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comboBox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선택된 내용에 따라 조건을 다르게 하여 검색 가능하게 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RadioButton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대신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CheckBox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사용하였고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이중 선택을 방지하기 위해 예외 처리함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Stock(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따른 오름차순 또는 내림차순 정렬 가능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03597"/>
            <a:ext cx="2783580" cy="2088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68144" y="1275606"/>
            <a:ext cx="1800200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4834014" y="1505855"/>
            <a:ext cx="1034131" cy="5761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87" y="1059582"/>
            <a:ext cx="2916408" cy="212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" y="3294085"/>
            <a:ext cx="4304531" cy="12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0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1519" y="3298800"/>
            <a:ext cx="3744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ListView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품목 선택 시 자동으로 주문 탭에 입력됨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약품명과 주문 수량을 입력하고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담기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누르면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DataManager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drugs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원본 데이터와 입력된 약품 이름을 대조하여 주문 폼에 있는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orders List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추가함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회사 정보도 동일하게 작동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2783580" cy="208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3728" y="1203598"/>
            <a:ext cx="1055388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179116" y="1378607"/>
            <a:ext cx="816820" cy="2470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7" y="1059582"/>
            <a:ext cx="4468197" cy="2744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3" y="2427734"/>
            <a:ext cx="1490766" cy="5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15766"/>
            <a:ext cx="4444446" cy="155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6588224" y="2587455"/>
            <a:ext cx="576064" cy="57606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04048" y="343763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smtClean="0"/>
              <a:t>If</a:t>
            </a:r>
            <a:r>
              <a:rPr lang="ko-KR" altLang="en-US" dirty="0" smtClean="0"/>
              <a:t>문 사용하여 예외처리 후 정상 작동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6228184" y="2628053"/>
            <a:ext cx="576064" cy="57606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44008" y="347823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탭에서 </a:t>
            </a:r>
            <a:r>
              <a:rPr lang="en-US" altLang="ko-KR" dirty="0" err="1" smtClean="0"/>
              <a:t>DropDownStyle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dirty="0" err="1" smtClean="0"/>
              <a:t>DropDownList</a:t>
            </a:r>
            <a:r>
              <a:rPr lang="ko-KR" altLang="en-US" dirty="0" smtClean="0"/>
              <a:t>로 수정 후 오류 해결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9" y="3147762"/>
            <a:ext cx="2847600" cy="12111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84" y="3075753"/>
            <a:ext cx="1872000" cy="1069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81864" y="2046862"/>
            <a:ext cx="3380273" cy="1049777"/>
            <a:chOff x="2919919" y="1923678"/>
            <a:chExt cx="3380273" cy="10497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6F9878-777C-4CD4-9613-851CABCDFC3E}"/>
                </a:ext>
              </a:extLst>
            </p:cNvPr>
            <p:cNvSpPr txBox="1"/>
            <p:nvPr/>
          </p:nvSpPr>
          <p:spPr>
            <a:xfrm>
              <a:off x="2919919" y="2211710"/>
              <a:ext cx="2735363" cy="761745"/>
            </a:xfrm>
            <a:prstGeom prst="rect">
              <a:avLst/>
            </a:prstGeom>
            <a:no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ko-KR" altLang="en-US" sz="4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E97E1"/>
                  </a:solidFill>
                  <a:latin typeface="한수원 한돋움" pitchFamily="50" charset="-127"/>
                  <a:ea typeface="한수원 한돋움" pitchFamily="50" charset="-127"/>
                </a:rPr>
                <a:t>감사합니다</a:t>
              </a:r>
              <a:endPara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231" y="1923678"/>
              <a:ext cx="571961" cy="963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936104" cy="936104"/>
          </a:xfrm>
          <a:prstGeom prst="rect">
            <a:avLst/>
          </a:prstGeom>
        </p:spPr>
      </p:pic>
      <p:sp>
        <p:nvSpPr>
          <p:cNvPr id="34" name="왼쪽 대괄호 33"/>
          <p:cNvSpPr/>
          <p:nvPr/>
        </p:nvSpPr>
        <p:spPr>
          <a:xfrm>
            <a:off x="1691680" y="1491630"/>
            <a:ext cx="144016" cy="648072"/>
          </a:xfrm>
          <a:prstGeom prst="leftBracket">
            <a:avLst/>
          </a:prstGeom>
          <a:ln w="38100">
            <a:solidFill>
              <a:srgbClr val="C7D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5292080" y="1491630"/>
            <a:ext cx="207098" cy="648072"/>
          </a:xfrm>
          <a:prstGeom prst="leftBracket">
            <a:avLst/>
          </a:prstGeom>
          <a:ln w="38100">
            <a:solidFill>
              <a:srgbClr val="C7D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831233" y="152188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일일이 약품 정보를 입력할 필요 없는 재고 관리 프로그램 구상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427734"/>
            <a:ext cx="936104" cy="936104"/>
          </a:xfrm>
          <a:prstGeom prst="rect">
            <a:avLst/>
          </a:prstGeom>
        </p:spPr>
      </p:pic>
      <p:sp>
        <p:nvSpPr>
          <p:cNvPr id="38" name="왼쪽 대괄호 37"/>
          <p:cNvSpPr/>
          <p:nvPr/>
        </p:nvSpPr>
        <p:spPr>
          <a:xfrm>
            <a:off x="3572814" y="2613502"/>
            <a:ext cx="144016" cy="648072"/>
          </a:xfrm>
          <a:prstGeom prst="leftBracket">
            <a:avLst/>
          </a:prstGeom>
          <a:ln w="38100">
            <a:solidFill>
              <a:srgbClr val="FFC7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 대괄호 38"/>
          <p:cNvSpPr/>
          <p:nvPr/>
        </p:nvSpPr>
        <p:spPr>
          <a:xfrm flipH="1">
            <a:off x="7173214" y="2613502"/>
            <a:ext cx="207098" cy="648072"/>
          </a:xfrm>
          <a:prstGeom prst="leftBracket">
            <a:avLst/>
          </a:prstGeom>
          <a:ln w="38100">
            <a:solidFill>
              <a:srgbClr val="FFC7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12367" y="2532841"/>
            <a:ext cx="3460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DBMS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따로 사용할 필요 없이 신뢰성 있는 정보 조회 및 손쉬운 관리가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가능한 프로그램 설계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9" y="3723878"/>
            <a:ext cx="936104" cy="936104"/>
          </a:xfrm>
          <a:prstGeom prst="rect">
            <a:avLst/>
          </a:prstGeom>
        </p:spPr>
      </p:pic>
      <p:sp>
        <p:nvSpPr>
          <p:cNvPr id="42" name="왼쪽 대괄호 41"/>
          <p:cNvSpPr/>
          <p:nvPr/>
        </p:nvSpPr>
        <p:spPr>
          <a:xfrm>
            <a:off x="1691680" y="3876547"/>
            <a:ext cx="144016" cy="648072"/>
          </a:xfrm>
          <a:prstGeom prst="leftBracket">
            <a:avLst/>
          </a:prstGeom>
          <a:ln w="38100">
            <a:solidFill>
              <a:srgbClr val="438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대괄호 42"/>
          <p:cNvSpPr/>
          <p:nvPr/>
        </p:nvSpPr>
        <p:spPr>
          <a:xfrm flipH="1">
            <a:off x="5292080" y="3876547"/>
            <a:ext cx="207098" cy="648072"/>
          </a:xfrm>
          <a:prstGeom prst="leftBracket">
            <a:avLst/>
          </a:prstGeom>
          <a:ln w="38100">
            <a:solidFill>
              <a:srgbClr val="438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831233" y="3899542"/>
            <a:ext cx="346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통한 데이터 확보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및 가용성 높은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UI&amp;UX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적용한 프로그램 제작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8" grpId="0" animBg="1"/>
      <p:bldP spid="39" grpId="0" animBg="1"/>
      <p:bldP spid="40" grpId="0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7304" y="2625043"/>
            <a:ext cx="1904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제약사 정보 조회 및 추가 수정 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80" y="1383618"/>
            <a:ext cx="3149641" cy="23762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95939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rot="10800000">
            <a:off x="2808174" y="2755848"/>
            <a:ext cx="1196826" cy="28395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23740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5183780" y="2938038"/>
            <a:ext cx="1224136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409839" y="2859782"/>
            <a:ext cx="36003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rot="16200000" flipH="1">
            <a:off x="4272396" y="3537285"/>
            <a:ext cx="716002" cy="810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06586" y="3989116"/>
            <a:ext cx="2745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원하는 조건으로 약품 정보 검색 및 주문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44208" y="2800830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주문한 약품 수정 및 발주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1" grpId="0" animBg="1"/>
      <p:bldP spid="14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" y="1390275"/>
            <a:ext cx="3008816" cy="3528392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405376" y="1107435"/>
            <a:ext cx="3245159" cy="1872208"/>
            <a:chOff x="3462228" y="1059582"/>
            <a:chExt cx="3809946" cy="21706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080" y="1059582"/>
              <a:ext cx="2877094" cy="217069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4427984" y="1275606"/>
              <a:ext cx="2808311" cy="129614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endCxn id="44" idx="3"/>
            </p:cNvCxnSpPr>
            <p:nvPr/>
          </p:nvCxnSpPr>
          <p:spPr>
            <a:xfrm rot="10800000">
              <a:off x="3462228" y="1400900"/>
              <a:ext cx="955836" cy="52277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07435"/>
            <a:ext cx="2929719" cy="5887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19872" y="3579862"/>
            <a:ext cx="5040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XElement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저장된 정보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(Comps List)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만약 불러올 정보가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없다면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오류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메세지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출력 후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새롭게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파일을 생성해서 불러옴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2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3638"/>
            <a:ext cx="3600400" cy="2510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588207"/>
            <a:ext cx="465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디렉터리 내에 있는 경우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내용 수정 및 삭제 시 변경된 정보를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파일에 덮어 쓰기 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8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" y="2211710"/>
            <a:ext cx="4474461" cy="25108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7009405" cy="8640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7969" y="323627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파일이 없는 경우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getElement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메서드를 통해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정보를 받아와서 신규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xml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파일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50593" cy="1872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409261" y="2427734"/>
            <a:ext cx="2381839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2796306" y="2182279"/>
            <a:ext cx="593043" cy="5760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657" y="1131590"/>
            <a:ext cx="2974316" cy="121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583750"/>
            <a:ext cx="3168352" cy="11235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240" y="336383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DataBoundItem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사용해서 원하는 정보를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자동으로 해당 탭에 저장된 정보를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각 각의 버튼을 클릭 시 해당 기능을 수행하고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중복 방지를 위해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Reset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후 다시 불러옴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57" y="2597310"/>
            <a:ext cx="4444446" cy="15544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354" y="3719480"/>
            <a:ext cx="2989142" cy="6816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923" y="4299942"/>
            <a:ext cx="3098938" cy="7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3598"/>
            <a:ext cx="2880320" cy="217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1213622"/>
            <a:ext cx="1296144" cy="350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4" idx="3"/>
          </p:cNvCxnSpPr>
          <p:nvPr/>
        </p:nvCxnSpPr>
        <p:spPr>
          <a:xfrm>
            <a:off x="3707904" y="1388631"/>
            <a:ext cx="792088" cy="1750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8" y="1059582"/>
            <a:ext cx="3955702" cy="33843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3723878"/>
            <a:ext cx="374441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부분 검색이 가능하도록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Contains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사용해서 작성한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포함한 정보만을 따로 임시 리스트에 저장해서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9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433</Words>
  <Application>Microsoft Office PowerPoint</Application>
  <PresentationFormat>화면 슬라이드 쇼(16:9)</PresentationFormat>
  <Paragraphs>68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한수원 한돋움 Bold</vt:lpstr>
      <vt:lpstr>Arial</vt:lpstr>
      <vt:lpstr>한수원 한돋움</vt:lpstr>
      <vt:lpstr>Tmon몬소리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368</cp:revision>
  <dcterms:created xsi:type="dcterms:W3CDTF">2021-04-11T06:29:46Z</dcterms:created>
  <dcterms:modified xsi:type="dcterms:W3CDTF">2021-04-22T06:54:43Z</dcterms:modified>
</cp:coreProperties>
</file>